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9" r:id="rId2"/>
    <p:sldId id="260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rvedh Meshram" initials="n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0" autoAdjust="0"/>
    <p:restoredTop sz="92686" autoAdjust="0"/>
  </p:normalViewPr>
  <p:slideViewPr>
    <p:cSldViewPr>
      <p:cViewPr varScale="1">
        <p:scale>
          <a:sx n="85" d="100"/>
          <a:sy n="85" d="100"/>
        </p:scale>
        <p:origin x="11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30055-CA99-47D5-8CEC-BD1CD87AA202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C756C-C72D-4F3B-BA93-D2D182D36D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75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C42A8D-3FCC-4FE8-9764-44788C6118D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44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2) Time</a:t>
            </a:r>
            <a:r>
              <a:rPr lang="en-US" baseline="0" dirty="0" smtClean="0"/>
              <a:t> to market is a concern because lifetime of products is becoming lesser</a:t>
            </a:r>
          </a:p>
          <a:p>
            <a:r>
              <a:rPr lang="en-US" baseline="0" dirty="0" smtClean="0"/>
              <a:t>3) Software based approach is faster</a:t>
            </a:r>
          </a:p>
          <a:p>
            <a:r>
              <a:rPr lang="en-US" baseline="0" dirty="0" smtClean="0"/>
              <a:t>4) As opposed to separate DSP and Micro-controller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C756C-C72D-4F3B-BA93-D2D182D36DF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53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ASIP = application specific instruction set processors,</a:t>
            </a:r>
            <a:r>
              <a:rPr lang="en-US" baseline="0" dirty="0" smtClean="0"/>
              <a:t> components of SOC’s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C756C-C72D-4F3B-BA93-D2D182D36DF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063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 smtClean="0"/>
              <a:t>Unified</a:t>
            </a:r>
            <a:r>
              <a:rPr lang="en-US" i="0" baseline="0" dirty="0" smtClean="0"/>
              <a:t> Instruction Cache amongst clusters so they run in lock step and  single execution pipeline</a:t>
            </a:r>
          </a:p>
          <a:p>
            <a:endParaRPr lang="en-US" i="0" baseline="0" dirty="0" smtClean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C756C-C72D-4F3B-BA93-D2D182D36DF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781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C756C-C72D-4F3B-BA93-D2D182D36DF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83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select instructions to support predication</a:t>
            </a:r>
          </a:p>
          <a:p>
            <a:endParaRPr lang="en-US" dirty="0" smtClean="0"/>
          </a:p>
          <a:p>
            <a:r>
              <a:rPr lang="en-US" dirty="0" err="1" smtClean="0"/>
              <a:t>Dissmissible</a:t>
            </a:r>
            <a:r>
              <a:rPr lang="en-US" dirty="0" smtClean="0"/>
              <a:t> loads –</a:t>
            </a:r>
            <a:r>
              <a:rPr lang="en-US" baseline="0" dirty="0" smtClean="0"/>
              <a:t> compiler can move load ahead, which allows to consume its value provided there is no exception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Compiler can move the compare operation ahead so that branch can be resolved </a:t>
            </a:r>
            <a:r>
              <a:rPr lang="en-US" baseline="0" smtClean="0"/>
              <a:t>before hand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C756C-C72D-4F3B-BA93-D2D182D36DF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20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Huffman like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algo</a:t>
            </a:r>
            <a:r>
              <a:rPr lang="en-US" baseline="0" dirty="0" smtClean="0"/>
              <a:t> for compression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C756C-C72D-4F3B-BA93-D2D182D36DF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40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Digital Camera – application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C756C-C72D-4F3B-BA93-D2D182D36DF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644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C756C-C72D-4F3B-BA93-D2D182D36DF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29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66850" y="166688"/>
            <a:ext cx="6324600" cy="762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8534400" cy="8382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9075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1985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3053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3053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 bwMode="auto">
          <a:xfrm>
            <a:off x="6096000" y="4191000"/>
            <a:ext cx="3048000" cy="2667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 dirty="0">
              <a:latin typeface="Times" pitchFamily="18" charset="0"/>
            </a:endParaRPr>
          </a:p>
        </p:txBody>
      </p:sp>
      <p:pic>
        <p:nvPicPr>
          <p:cNvPr id="3" name="Picture 4" descr="UW_logo_15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791200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 bwMode="auto">
          <a:xfrm>
            <a:off x="6096000" y="4191000"/>
            <a:ext cx="3048000" cy="2667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 dirty="0">
              <a:latin typeface="Times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4113" y="5586413"/>
            <a:ext cx="2909887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School/Department Name</a:t>
            </a:r>
            <a:br>
              <a:rPr lang="en-US" smtClean="0"/>
            </a:br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66800"/>
            <a:ext cx="876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2"/>
          <p:cNvSpPr txBox="1">
            <a:spLocks noChangeArrowheads="1"/>
          </p:cNvSpPr>
          <p:nvPr/>
        </p:nvSpPr>
        <p:spPr bwMode="auto">
          <a:xfrm>
            <a:off x="381000" y="685800"/>
            <a:ext cx="853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/>
              <a:t>Lx: A Technology Platform for Customizable VLIW Embedded Processing </a:t>
            </a:r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81000" y="2911257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533400"/>
          </a:xfrm>
        </p:spPr>
        <p:txBody>
          <a:bodyPr/>
          <a:lstStyle/>
          <a:p>
            <a:pPr algn="ctr"/>
            <a:r>
              <a:rPr lang="en-US" sz="2800" dirty="0" smtClean="0"/>
              <a:t>Code density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742243"/>
            <a:ext cx="8258538" cy="401498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5720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 of 48% increase except </a:t>
            </a:r>
            <a:r>
              <a:rPr lang="en-US" dirty="0" err="1" smtClean="0"/>
              <a:t>bmark</a:t>
            </a:r>
            <a:r>
              <a:rPr lang="en-US" dirty="0" smtClean="0"/>
              <a:t> for optimized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After compression average goes to 14.9%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 compilation with minimal code size we have 26% and -14%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94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533400"/>
          </a:xfrm>
        </p:spPr>
        <p:txBody>
          <a:bodyPr/>
          <a:lstStyle/>
          <a:p>
            <a:pPr algn="ctr"/>
            <a:r>
              <a:rPr lang="en-US" sz="2800" dirty="0" smtClean="0"/>
              <a:t>Performance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Baseline – Intel Pentium-II @ 333 MHz</a:t>
            </a:r>
          </a:p>
          <a:p>
            <a:r>
              <a:rPr lang="en-US" sz="2000" dirty="0" smtClean="0"/>
              <a:t>Programs in application domain as well as reference benchmarks are considered </a:t>
            </a:r>
          </a:p>
          <a:p>
            <a:r>
              <a:rPr lang="en-US" sz="2000" dirty="0" smtClean="0"/>
              <a:t>Compared against </a:t>
            </a:r>
            <a:r>
              <a:rPr lang="en-US" sz="2000" dirty="0" err="1" smtClean="0"/>
              <a:t>StrongArm</a:t>
            </a:r>
            <a:r>
              <a:rPr lang="en-US" sz="2000" dirty="0" smtClean="0"/>
              <a:t> SA-110 @ </a:t>
            </a:r>
            <a:r>
              <a:rPr lang="en-US" sz="2000" dirty="0" smtClean="0"/>
              <a:t>275MHz, </a:t>
            </a:r>
            <a:r>
              <a:rPr lang="en-US" sz="2000" dirty="0" smtClean="0"/>
              <a:t>high performance 32 bit embedded processor</a:t>
            </a:r>
          </a:p>
          <a:p>
            <a:r>
              <a:rPr lang="en-US" sz="2000" dirty="0" smtClean="0"/>
              <a:t>Scaling clock Frequency</a:t>
            </a:r>
          </a:p>
          <a:p>
            <a:pPr lvl="1"/>
            <a:r>
              <a:rPr lang="en-US" sz="1600" dirty="0" smtClean="0"/>
              <a:t>May not always be preferred for embedded domains because of limited energy budget</a:t>
            </a:r>
          </a:p>
          <a:p>
            <a:pPr lvl="1"/>
            <a:r>
              <a:rPr lang="en-US" sz="1600" dirty="0" smtClean="0"/>
              <a:t>Realistic range of 200-400 MHz is considered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6359" y="76201"/>
            <a:ext cx="6324041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8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533400"/>
          </a:xfrm>
        </p:spPr>
        <p:txBody>
          <a:bodyPr/>
          <a:lstStyle/>
          <a:p>
            <a:pPr algn="ctr"/>
            <a:r>
              <a:rPr lang="en-US" sz="2800" dirty="0" smtClean="0"/>
              <a:t>Results of scaling clock Frequency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the target domain, performance scaled linearly, and this remained true for 2-cluster and 4-cluster configurations as well</a:t>
            </a:r>
          </a:p>
          <a:p>
            <a:r>
              <a:rPr lang="en-US" sz="2000" dirty="0" smtClean="0"/>
              <a:t>For general purpose </a:t>
            </a:r>
            <a:r>
              <a:rPr lang="en-US" sz="2000" dirty="0" smtClean="0"/>
              <a:t>applications, </a:t>
            </a:r>
            <a:r>
              <a:rPr lang="en-US" sz="2000" dirty="0" smtClean="0"/>
              <a:t>scaling did not make much of a difference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67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533400"/>
          </a:xfrm>
        </p:spPr>
        <p:txBody>
          <a:bodyPr/>
          <a:lstStyle/>
          <a:p>
            <a:pPr algn="ctr"/>
            <a:r>
              <a:rPr lang="en-US" sz="2800" dirty="0" smtClean="0"/>
              <a:t>Scaling Issue width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Functional </a:t>
            </a:r>
            <a:r>
              <a:rPr lang="en-US" sz="2000" dirty="0" smtClean="0"/>
              <a:t>units and registers represent only fraction of power consumption</a:t>
            </a:r>
          </a:p>
          <a:p>
            <a:r>
              <a:rPr lang="en-US" sz="2000" dirty="0" smtClean="0"/>
              <a:t>Thus, increasing issue width changes power consumption only </a:t>
            </a:r>
            <a:r>
              <a:rPr lang="en-US" sz="2000" dirty="0" smtClean="0"/>
              <a:t>marginally</a:t>
            </a:r>
          </a:p>
          <a:p>
            <a:r>
              <a:rPr lang="en-US" sz="2000" dirty="0" smtClean="0"/>
              <a:t>However, cost is higher as data-path grows and bandwidth of data-cache also has to be higher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933"/>
            <a:ext cx="6815000" cy="686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6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Results of Scaling Issue width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the application domain, some advantage bit non-uniform across applications</a:t>
            </a:r>
          </a:p>
          <a:p>
            <a:r>
              <a:rPr lang="en-US" sz="2000" dirty="0" smtClean="0"/>
              <a:t>In general-domain it was ineffective and sometimes detrimental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4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533400"/>
          </a:xfrm>
        </p:spPr>
        <p:txBody>
          <a:bodyPr/>
          <a:lstStyle/>
          <a:p>
            <a:pPr algn="ctr"/>
            <a:r>
              <a:rPr lang="en-US" sz="2800" dirty="0" smtClean="0"/>
              <a:t>Customization levels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Domain Specific</a:t>
            </a:r>
          </a:p>
          <a:p>
            <a:pPr lvl="1"/>
            <a:r>
              <a:rPr lang="en-US" sz="1600" dirty="0" smtClean="0"/>
              <a:t>What Lx did</a:t>
            </a:r>
          </a:p>
          <a:p>
            <a:pPr lvl="1"/>
            <a:r>
              <a:rPr lang="en-US" sz="1600" dirty="0" smtClean="0"/>
              <a:t>We make choices like core ISA, pipeline organization, memory </a:t>
            </a:r>
            <a:r>
              <a:rPr lang="en-US" sz="1600" dirty="0" err="1" smtClean="0"/>
              <a:t>hirerarchy</a:t>
            </a:r>
            <a:endParaRPr lang="en-US" sz="1600" dirty="0" smtClean="0"/>
          </a:p>
          <a:p>
            <a:r>
              <a:rPr lang="en-US" sz="2000" dirty="0" smtClean="0"/>
              <a:t>Application Specific</a:t>
            </a:r>
          </a:p>
          <a:p>
            <a:pPr lvl="1"/>
            <a:r>
              <a:rPr lang="en-US" sz="1600" dirty="0" smtClean="0"/>
              <a:t>Sizing and scaling the basic resources according to application</a:t>
            </a:r>
          </a:p>
          <a:p>
            <a:r>
              <a:rPr lang="en-US" sz="2000" dirty="0" smtClean="0"/>
              <a:t>Algorithm Specific</a:t>
            </a:r>
          </a:p>
          <a:p>
            <a:pPr lvl="1"/>
            <a:r>
              <a:rPr lang="en-US" sz="1600" dirty="0" smtClean="0"/>
              <a:t>Special computation instructions, storage organization and other structures</a:t>
            </a:r>
          </a:p>
          <a:p>
            <a:r>
              <a:rPr lang="en-US" sz="2000" dirty="0" smtClean="0"/>
              <a:t>Implementation specific</a:t>
            </a:r>
          </a:p>
          <a:p>
            <a:pPr lvl="1"/>
            <a:r>
              <a:rPr lang="en-US" sz="1600" dirty="0" smtClean="0"/>
              <a:t>Customize for specific way of implementing the algorithm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3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3822"/>
            <a:ext cx="6858000" cy="533400"/>
          </a:xfrm>
        </p:spPr>
        <p:txBody>
          <a:bodyPr/>
          <a:lstStyle/>
          <a:p>
            <a:pPr algn="ctr"/>
            <a:r>
              <a:rPr lang="en-US" sz="2800" dirty="0" smtClean="0"/>
              <a:t>MD5 Encryption Case Study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066800"/>
            <a:ext cx="5589213" cy="1086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5908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Commonly done operation in MD5, are fairly generic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23" y="3108600"/>
            <a:ext cx="5633277" cy="1082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47244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Instructions to support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6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228600"/>
            <a:ext cx="6858000" cy="533400"/>
          </a:xfrm>
        </p:spPr>
        <p:txBody>
          <a:bodyPr/>
          <a:lstStyle/>
          <a:p>
            <a:pPr algn="ctr"/>
            <a:r>
              <a:rPr lang="en-US" sz="2800" dirty="0"/>
              <a:t>MD5 Encryption Case Study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9256" y="1066800"/>
            <a:ext cx="5314891" cy="11148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99256" y="2590800"/>
            <a:ext cx="522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Operations very specific to MD5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256" y="3105000"/>
            <a:ext cx="5140244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5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533400"/>
          </a:xfrm>
        </p:spPr>
        <p:txBody>
          <a:bodyPr/>
          <a:lstStyle/>
          <a:p>
            <a:pPr algn="ctr"/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Problem</a:t>
            </a:r>
          </a:p>
          <a:p>
            <a:pPr lvl="1"/>
            <a:r>
              <a:rPr lang="en-US" sz="2000" dirty="0" smtClean="0"/>
              <a:t>Complexity of embedded applications is escalating</a:t>
            </a:r>
          </a:p>
          <a:p>
            <a:pPr lvl="1"/>
            <a:r>
              <a:rPr lang="en-US" sz="2000" dirty="0" smtClean="0"/>
              <a:t>Time to market is a primary concern</a:t>
            </a:r>
          </a:p>
          <a:p>
            <a:pPr lvl="1"/>
            <a:r>
              <a:rPr lang="en-US" sz="2000" dirty="0" smtClean="0"/>
              <a:t>Thus, a software based approach is desired</a:t>
            </a:r>
          </a:p>
          <a:p>
            <a:pPr lvl="1"/>
            <a:r>
              <a:rPr lang="en-US" sz="2000" dirty="0" smtClean="0"/>
              <a:t>a DSP platform coupled to microprocessor functionality</a:t>
            </a:r>
          </a:p>
          <a:p>
            <a:r>
              <a:rPr lang="en-US" sz="2000" dirty="0" smtClean="0"/>
              <a:t>Solution</a:t>
            </a:r>
          </a:p>
          <a:p>
            <a:pPr lvl="1"/>
            <a:r>
              <a:rPr lang="en-US" sz="2000" dirty="0" smtClean="0"/>
              <a:t>A VLIW architecture specialized to an application domain</a:t>
            </a:r>
          </a:p>
          <a:p>
            <a:pPr lvl="1"/>
            <a:r>
              <a:rPr lang="en-US" sz="2000" dirty="0" smtClean="0"/>
              <a:t>Aggressive ILP complier</a:t>
            </a:r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0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228600"/>
            <a:ext cx="6858000" cy="533400"/>
          </a:xfrm>
        </p:spPr>
        <p:txBody>
          <a:bodyPr/>
          <a:lstStyle/>
          <a:p>
            <a:pPr algn="ctr"/>
            <a:r>
              <a:rPr lang="en-US" sz="2800" dirty="0" err="1" smtClean="0"/>
              <a:t>Comaparision</a:t>
            </a:r>
            <a:r>
              <a:rPr lang="en-US" sz="2800" dirty="0" smtClean="0"/>
              <a:t> with SHA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524" y="1905000"/>
            <a:ext cx="8678752" cy="2133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077200" cy="533400"/>
          </a:xfrm>
        </p:spPr>
        <p:txBody>
          <a:bodyPr/>
          <a:lstStyle/>
          <a:p>
            <a:pPr algn="ctr"/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Domain-Specific Customization is effective</a:t>
            </a:r>
          </a:p>
          <a:p>
            <a:r>
              <a:rPr lang="en-US" sz="2000" dirty="0" smtClean="0"/>
              <a:t>Scalability by increasing ILP resources is not uniform across applications. Increasing clock-speed gives scales linearly but is limited by the power budget</a:t>
            </a:r>
          </a:p>
          <a:p>
            <a:r>
              <a:rPr lang="en-US" sz="2000" dirty="0" smtClean="0"/>
              <a:t>Aggressive customization works in certain cases but can be dangerous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06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533400"/>
          </a:xfrm>
        </p:spPr>
        <p:txBody>
          <a:bodyPr/>
          <a:lstStyle/>
          <a:p>
            <a:pPr algn="ctr"/>
            <a:r>
              <a:rPr lang="en-US" sz="2800" dirty="0" smtClean="0"/>
              <a:t>Questions?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382000" cy="533400"/>
          </a:xfrm>
        </p:spPr>
        <p:txBody>
          <a:bodyPr/>
          <a:lstStyle/>
          <a:p>
            <a:pPr algn="ctr"/>
            <a:r>
              <a:rPr lang="en-US" sz="2400" dirty="0" smtClean="0"/>
              <a:t>Comparison to competing Technologies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9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763000" cy="227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4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533400"/>
          </a:xfrm>
        </p:spPr>
        <p:txBody>
          <a:bodyPr/>
          <a:lstStyle/>
          <a:p>
            <a:pPr algn="ctr"/>
            <a:r>
              <a:rPr lang="en-US" sz="2800" dirty="0" smtClean="0"/>
              <a:t>Goals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Scalability</a:t>
            </a:r>
          </a:p>
          <a:p>
            <a:pPr lvl="1"/>
            <a:r>
              <a:rPr lang="en-US" sz="1600" dirty="0" smtClean="0"/>
              <a:t>Increase issue width</a:t>
            </a:r>
          </a:p>
          <a:p>
            <a:pPr lvl="1"/>
            <a:r>
              <a:rPr lang="en-US" sz="1600" dirty="0" smtClean="0"/>
              <a:t>Increase set of legal operations which can be issued together</a:t>
            </a:r>
          </a:p>
          <a:p>
            <a:r>
              <a:rPr lang="en-US" sz="2000" dirty="0" smtClean="0"/>
              <a:t>Customization</a:t>
            </a:r>
          </a:p>
          <a:p>
            <a:pPr lvl="1"/>
            <a:r>
              <a:rPr lang="en-US" sz="1600" dirty="0" smtClean="0"/>
              <a:t>Try to do computation at hand efficiently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533400"/>
          </a:xfrm>
        </p:spPr>
        <p:txBody>
          <a:bodyPr/>
          <a:lstStyle/>
          <a:p>
            <a:pPr algn="ctr"/>
            <a:r>
              <a:rPr lang="en-US" dirty="0" smtClean="0"/>
              <a:t>The Lx Core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30050" name="Picture 2">
            <a:hlinkClick r:id="" action="ppaction://noaction" highlightClick="1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6628014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50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458200" cy="533400"/>
          </a:xfrm>
        </p:spPr>
        <p:txBody>
          <a:bodyPr/>
          <a:lstStyle/>
          <a:p>
            <a:pPr algn="ctr"/>
            <a:r>
              <a:rPr lang="en-US" sz="2800" dirty="0" smtClean="0"/>
              <a:t>Multi-Cluster Organization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Unified Instruction Cache amongst clusters so they run in lock step and  single execution </a:t>
            </a:r>
            <a:r>
              <a:rPr lang="en-US" sz="2000" dirty="0" smtClean="0"/>
              <a:t>pipeline</a:t>
            </a:r>
          </a:p>
          <a:p>
            <a:r>
              <a:rPr lang="en-US" sz="2000" dirty="0" smtClean="0"/>
              <a:t>Inter-cluster communication</a:t>
            </a:r>
          </a:p>
          <a:p>
            <a:pPr lvl="1"/>
            <a:r>
              <a:rPr lang="en-US" sz="1600" dirty="0" smtClean="0"/>
              <a:t>To transfer data between clusters</a:t>
            </a:r>
          </a:p>
          <a:p>
            <a:pPr lvl="1"/>
            <a:r>
              <a:rPr lang="en-US" sz="1600" dirty="0" smtClean="0"/>
              <a:t>Done using compiler controlled send and receive instructions</a:t>
            </a:r>
          </a:p>
          <a:p>
            <a:r>
              <a:rPr lang="en-US" sz="2000" dirty="0" smtClean="0"/>
              <a:t>Data-Cache organization</a:t>
            </a:r>
          </a:p>
          <a:p>
            <a:pPr lvl="1"/>
            <a:r>
              <a:rPr lang="en-US" sz="1600" dirty="0" smtClean="0"/>
              <a:t>Problem: Multiple memory accesses</a:t>
            </a:r>
          </a:p>
          <a:p>
            <a:pPr lvl="1"/>
            <a:r>
              <a:rPr lang="en-US" sz="1600" dirty="0" smtClean="0"/>
              <a:t>Possible solutions suggested</a:t>
            </a:r>
          </a:p>
          <a:p>
            <a:pPr lvl="2"/>
            <a:r>
              <a:rPr lang="en-US" sz="1600" dirty="0" smtClean="0"/>
              <a:t>MESI-like synchronization of independent caches</a:t>
            </a:r>
          </a:p>
          <a:p>
            <a:pPr lvl="2"/>
            <a:r>
              <a:rPr lang="en-US" sz="1600" dirty="0" smtClean="0"/>
              <a:t>Pseudo multi-ported cache implementation</a:t>
            </a:r>
          </a:p>
          <a:p>
            <a:pPr lvl="1"/>
            <a:r>
              <a:rPr lang="en-US" sz="2000" dirty="0" smtClean="0"/>
              <a:t>Not discussed in paper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3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077200" cy="533400"/>
          </a:xfrm>
        </p:spPr>
        <p:txBody>
          <a:bodyPr/>
          <a:lstStyle/>
          <a:p>
            <a:pPr algn="ctr"/>
            <a:r>
              <a:rPr lang="en-US" sz="2800" dirty="0"/>
              <a:t>Organization of single cluster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31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0"/>
            <a:ext cx="7086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3657600"/>
            <a:ext cx="457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Four </a:t>
            </a:r>
            <a:r>
              <a:rPr lang="en-US" dirty="0"/>
              <a:t>32-bit integer </a:t>
            </a:r>
            <a:r>
              <a:rPr lang="en-US" dirty="0" smtClean="0"/>
              <a:t>ALU’s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16X32 multipliers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load/store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64 32 bit General-purpose </a:t>
            </a:r>
            <a:r>
              <a:rPr lang="en-US" dirty="0" smtClean="0"/>
              <a:t>registers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Branch unit (only cluster 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14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382000" cy="533400"/>
          </a:xfrm>
        </p:spPr>
        <p:txBody>
          <a:bodyPr/>
          <a:lstStyle/>
          <a:p>
            <a:pPr algn="ctr"/>
            <a:r>
              <a:rPr lang="en-US" sz="2800" dirty="0" smtClean="0"/>
              <a:t>More on single cluster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RISC ISA with minimal predication support</a:t>
            </a:r>
          </a:p>
          <a:p>
            <a:r>
              <a:rPr lang="en-US" sz="2000" dirty="0" smtClean="0"/>
              <a:t>Supports dismissible loads</a:t>
            </a:r>
          </a:p>
          <a:p>
            <a:r>
              <a:rPr lang="en-US" sz="2000" dirty="0" smtClean="0"/>
              <a:t>Has a “two-step” branch architecture such that compare and branch operations are decoupled</a:t>
            </a:r>
          </a:p>
          <a:p>
            <a:r>
              <a:rPr lang="en-US" sz="2000" dirty="0" smtClean="0"/>
              <a:t>8 1-bit branch registers</a:t>
            </a:r>
          </a:p>
          <a:p>
            <a:r>
              <a:rPr lang="en-US" sz="2000" dirty="0" smtClean="0"/>
              <a:t>32KB, 4-way associative data cache</a:t>
            </a:r>
          </a:p>
          <a:p>
            <a:r>
              <a:rPr lang="en-US" sz="2000" dirty="0" smtClean="0"/>
              <a:t>Fully associative 8 entry </a:t>
            </a:r>
            <a:r>
              <a:rPr lang="en-US" sz="2000" dirty="0" err="1" smtClean="0"/>
              <a:t>Prefetch</a:t>
            </a:r>
            <a:r>
              <a:rPr lang="en-US" sz="2000" dirty="0" smtClean="0"/>
              <a:t> Buffer which is software controlled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6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533400"/>
          </a:xfrm>
        </p:spPr>
        <p:txBody>
          <a:bodyPr/>
          <a:lstStyle/>
          <a:p>
            <a:pPr algn="ctr"/>
            <a:r>
              <a:rPr lang="en-US" sz="2800" dirty="0" smtClean="0"/>
              <a:t>Code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Sparse ILP encoding</a:t>
            </a:r>
          </a:p>
          <a:p>
            <a:pPr lvl="1"/>
            <a:r>
              <a:rPr lang="en-US" sz="2000" dirty="0" smtClean="0"/>
              <a:t>No-ops for unused units</a:t>
            </a:r>
          </a:p>
          <a:p>
            <a:pPr lvl="1"/>
            <a:r>
              <a:rPr lang="en-US" sz="2000" dirty="0" smtClean="0"/>
              <a:t>Use end-of-bundle bit</a:t>
            </a:r>
          </a:p>
          <a:p>
            <a:r>
              <a:rPr lang="en-US" sz="2400" dirty="0" smtClean="0"/>
              <a:t>RISC has intrinsically sparser encoding then CISC and latencies are exposed at ISA level in VLIW</a:t>
            </a:r>
          </a:p>
          <a:p>
            <a:pPr lvl="1"/>
            <a:r>
              <a:rPr lang="en-US" sz="2000" dirty="0" smtClean="0"/>
              <a:t>Use simplified form of Instruction set</a:t>
            </a:r>
          </a:p>
          <a:p>
            <a:pPr lvl="1"/>
            <a:r>
              <a:rPr lang="en-US" sz="2000" dirty="0" smtClean="0"/>
              <a:t>Compression. Compressed by software and decompressed on demand</a:t>
            </a:r>
          </a:p>
          <a:p>
            <a:r>
              <a:rPr lang="en-US" sz="2400" dirty="0" smtClean="0"/>
              <a:t>Compiler-driven code expansion</a:t>
            </a:r>
          </a:p>
          <a:p>
            <a:pPr lvl="1"/>
            <a:r>
              <a:rPr lang="en-US" sz="1600" dirty="0" smtClean="0"/>
              <a:t>Hard factor to quantify</a:t>
            </a:r>
          </a:p>
          <a:p>
            <a:pPr lvl="1"/>
            <a:r>
              <a:rPr lang="en-US" sz="1600" dirty="0" smtClean="0"/>
              <a:t>User guidance to the complier to do this only in the computationally intensive </a:t>
            </a:r>
            <a:r>
              <a:rPr lang="en-US" sz="1600" dirty="0" err="1" smtClean="0"/>
              <a:t>kernal</a:t>
            </a:r>
            <a:endParaRPr lang="en-US" sz="16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3">
  <a:themeElements>
    <a:clrScheme name="uw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3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uw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cognition talk_July28</Template>
  <TotalTime>15596</TotalTime>
  <Words>724</Words>
  <Application>Microsoft Office PowerPoint</Application>
  <PresentationFormat>On-screen Show (4:3)</PresentationFormat>
  <Paragraphs>140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</vt:lpstr>
      <vt:lpstr>Verdana</vt:lpstr>
      <vt:lpstr>uw3</vt:lpstr>
      <vt:lpstr>PowerPoint Presentation</vt:lpstr>
      <vt:lpstr>Introduction</vt:lpstr>
      <vt:lpstr>Comparison to competing Technologies</vt:lpstr>
      <vt:lpstr>Goals</vt:lpstr>
      <vt:lpstr>The Lx Core Architecture</vt:lpstr>
      <vt:lpstr>Multi-Cluster Organization</vt:lpstr>
      <vt:lpstr>Organization of single cluster</vt:lpstr>
      <vt:lpstr>More on single cluster</vt:lpstr>
      <vt:lpstr>Code Density</vt:lpstr>
      <vt:lpstr>Code density</vt:lpstr>
      <vt:lpstr>Performance</vt:lpstr>
      <vt:lpstr>PowerPoint Presentation</vt:lpstr>
      <vt:lpstr>Results of scaling clock Frequency</vt:lpstr>
      <vt:lpstr>Scaling Issue width</vt:lpstr>
      <vt:lpstr>PowerPoint Presentation</vt:lpstr>
      <vt:lpstr>Results of Scaling Issue width </vt:lpstr>
      <vt:lpstr>Customization levels</vt:lpstr>
      <vt:lpstr>MD5 Encryption Case Study</vt:lpstr>
      <vt:lpstr>MD5 Encryption Case Study</vt:lpstr>
      <vt:lpstr>Comaparision with SHA</vt:lpstr>
      <vt:lpstr>Conclusion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Xiao Wang</dc:creator>
  <cp:lastModifiedBy>infolabparton</cp:lastModifiedBy>
  <cp:revision>881</cp:revision>
  <dcterms:created xsi:type="dcterms:W3CDTF">2006-08-16T00:00:00Z</dcterms:created>
  <dcterms:modified xsi:type="dcterms:W3CDTF">2015-10-01T15:58:33Z</dcterms:modified>
</cp:coreProperties>
</file>